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7A7792-B608-4BD2-8403-03C156CDF5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31BC418-AE2D-41B0-8BE3-B431FD7AB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3F8D08C-D68B-4342-85F2-DE5328945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5AF939C-15B9-4FAD-9A60-FE1B83AF2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C0BE61-BAEA-4BE2-99DC-491AEA60C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3043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BDBF54-E3EB-4AB0-8DEF-0A0884C2E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5C8F950-C293-47CD-BFB0-A52D74649A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23E2C1-86FA-45AA-9C91-A174FD1B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F12C4A1-0FFA-4BED-BF69-D6818439B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C42F88-AEDD-4211-B00F-6F9A0E2D7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1626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C0C0056-D323-47DC-9F45-40D810BD56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1F06A88-F785-48C3-8A96-F1829E75DE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7AB25A-F541-4B0F-A55B-9E61C47E1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A724C6-818E-4F8B-AA0C-87B65D1F9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C03AA8A-43A3-4DCD-ACE5-CF2BC3B5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4161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DABD81-CD96-4DE6-AB99-F9FCEB143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DE8691-68BB-4F2C-9FD0-43D2DA968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D24C992-7E65-4234-A568-EFF2FF42B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D275B7-FF2F-479C-B30B-B5AC83AD5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E99A36-86CA-41BC-AA79-9C68E2CE8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517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4CC55A-8E5E-4412-AD0D-841A9BF88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953F443-A0FF-4A63-9320-D7C620BF4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26BC98-43AC-49B8-9FA5-1D7BD5CE1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92B89A6-CDED-428C-BDFF-3748499AB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3439315-D227-4255-9331-780CA85B7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0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8A48A2-4DE6-4879-A2BF-180CADD5F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8BD1B2-E0C5-47DA-B1E5-8DEACE9115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5779A2E-6D27-4ABD-A372-3EEE2A0029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65D680F-49A0-4730-B969-597BC2385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FC6F206-25B4-4D2D-87C5-DB2D30763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959B983-435C-42DC-87B4-86C0374BD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0511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3CAFE3-C5AB-459B-81A3-2A5EB81AA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D2A90EF-B539-46EF-8CC6-11F76CE80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139B6CD-2586-4D20-A0D4-5DE83F9C5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9881C8A-AB17-42D0-A2D5-F56A6B01FD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041C8E6-B6BA-4D8C-86E9-5F256BE766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E67D262-63D2-470F-9BEF-CF2A7EE9F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63E3A7A-CA4D-49F6-9EB8-4C866E2A8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E641360-54F9-4B7D-BED6-BA847F2C5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748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BE349A-377A-4D63-98F8-D27CEDCB0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57900DF-5039-4246-B952-6E2262860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F5C95BE-B0C1-4C0D-8757-A9B5EBFC1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5A8F1E7-B5B2-4AD7-A25A-F25DED3FB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250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3BC78C6-F87A-4FC2-BCE5-BD71025B2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667D4A0-0932-47CA-AB02-F3FFAEBDE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8211C14-1960-451A-9349-FF40CEB28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1613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699F08-DD69-4BD6-868F-13D0EE457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2133A6-5BDF-49A9-B57B-72A6C44E1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A1F8D7B-2BC5-43ED-907E-486A8471D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431B89B-3EC1-4B3A-9D0A-0A2A4591C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751338E-FCF7-4059-AE67-B95573315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BD427F0-6D29-4993-94AD-308E52327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997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FD4DCA-D116-4C6F-AE06-06A2190E9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7EEFD3B-564C-4806-B1C6-0F483B5209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828BF4-C74A-4154-B6E5-6614A4C1F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0C7C8B4-1B61-4FE8-B752-835C42C4B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10D375D-4534-4B8E-B8E2-B2CDC0A0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89ABED2-AB10-4970-98A6-441D0C5DF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8879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54B59BF-C394-4E74-979C-0122BCF95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848A52-BC09-4134-97C3-6231629CD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86B97A-51CC-41B6-985C-922FBD19B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C73C9-FB92-4FCC-A111-36415BF15064}" type="datetimeFigureOut">
              <a:rPr lang="zh-TW" altLang="en-US" smtClean="0"/>
              <a:t>2022/2/7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4A2E1E-B004-475C-8C75-1549BDC91D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E0430B-470B-4FBE-80A0-7C27967738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FAB94-459F-46E4-8B2A-AD754981BC3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5380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視訊 8" title="連接的點與線​​">
            <a:hlinkClick r:id="" action="ppaction://media"/>
            <a:extLst>
              <a:ext uri="{FF2B5EF4-FFF2-40B4-BE49-F238E27FC236}">
                <a16:creationId xmlns:a16="http://schemas.microsoft.com/office/drawing/2014/main" id="{3548968C-AEA2-4F5C-B151-E534CBFB8C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lum contras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75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視訊 4" title="旋轉的白色 DNA">
            <a:hlinkClick r:id="" action="ppaction://media"/>
            <a:extLst>
              <a:ext uri="{FF2B5EF4-FFF2-40B4-BE49-F238E27FC236}">
                <a16:creationId xmlns:a16="http://schemas.microsoft.com/office/drawing/2014/main" id="{3B1DC9D0-C013-4A85-83FD-974BD31ABF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lum bright="-40000" contras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48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寬螢幕</PresentationFormat>
  <Paragraphs>0</Paragraphs>
  <Slides>2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佈景主題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劉漾晴</dc:creator>
  <cp:lastModifiedBy>劉漾晴</cp:lastModifiedBy>
  <cp:revision>1</cp:revision>
  <dcterms:created xsi:type="dcterms:W3CDTF">2022-02-07T11:14:16Z</dcterms:created>
  <dcterms:modified xsi:type="dcterms:W3CDTF">2022-02-07T11:18:55Z</dcterms:modified>
</cp:coreProperties>
</file>

<file path=docProps/thumbnail.jpeg>
</file>